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7" r:id="rId3"/>
    <p:sldId id="256" r:id="rId4"/>
    <p:sldId id="258" r:id="rId5"/>
    <p:sldId id="259" r:id="rId6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142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84D180-8BB2-4376-9E14-FB567F92B0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09FF6D-7462-4249-B8C3-81CFD753C5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66B701-A571-40B2-8A69-30D2721C2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73732-3673-42E6-AAB0-EC5DEA709690}" type="datetimeFigureOut">
              <a:rPr lang="es-CL" smtClean="0"/>
              <a:t>09-10-2020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88BD1F-B82A-4671-B122-4D3692DE0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4E9A2C3-F11F-4E04-9017-55B4ABC8D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4397-A7F7-4308-89A3-1CB7D06570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4736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45C6A5-808C-4A09-8015-869FF897A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AD8C9C4-E144-4681-9191-6ED05ACE0B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1511309-58FA-450E-8E3D-76EE3F9C6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73732-3673-42E6-AAB0-EC5DEA709690}" type="datetimeFigureOut">
              <a:rPr lang="es-CL" smtClean="0"/>
              <a:t>09-10-2020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0934171-C6E5-44A8-A9C1-7EBB48F83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5E6718B-CDCE-4D65-8A61-0251DF6C9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4397-A7F7-4308-89A3-1CB7D06570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99170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A5E9F89-1357-4667-B36F-0F798EF374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EB34C7A-D5F6-42CC-A493-125D5C19FB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FF10D10-AFAC-40D5-838D-10FC053D8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73732-3673-42E6-AAB0-EC5DEA709690}" type="datetimeFigureOut">
              <a:rPr lang="es-CL" smtClean="0"/>
              <a:t>09-10-2020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EDD54A9-3DCD-47C3-8B58-B525ADAD1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6FE3202-027B-41B8-A866-2A5031FB2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4397-A7F7-4308-89A3-1CB7D06570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42809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42328F-1FBB-4161-AD45-A90F61C5E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4B95B9-3106-425A-8276-6D61CD7B6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8953416-32BF-4852-82BB-742206EB6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73732-3673-42E6-AAB0-EC5DEA709690}" type="datetimeFigureOut">
              <a:rPr lang="es-CL" smtClean="0"/>
              <a:t>09-10-2020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B733A62-C19C-49DD-9BA4-5DBBCE2BB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9EB55FB-D822-4EEA-B04A-FA41A6039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4397-A7F7-4308-89A3-1CB7D06570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65964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DB79F3-1028-4C22-B5E9-91AC8F8A0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3A11BB-3E57-4BF4-8860-C9138C2C02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C7E54A2-9E7D-4E29-9198-A053A44CF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73732-3673-42E6-AAB0-EC5DEA709690}" type="datetimeFigureOut">
              <a:rPr lang="es-CL" smtClean="0"/>
              <a:t>09-10-2020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2B60E5-AA39-4FF7-B657-E2305A217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BC21718-58E3-4028-B864-EA9150C9D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4397-A7F7-4308-89A3-1CB7D06570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98257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173EF-D093-4A60-8992-95EAE7735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6BDB0F7-0B67-4B8D-BB81-DA37D2B4F9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C936394-489A-4693-9909-6F42CE4324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F4D6C43-21B4-4F37-A031-C8507224A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73732-3673-42E6-AAB0-EC5DEA709690}" type="datetimeFigureOut">
              <a:rPr lang="es-CL" smtClean="0"/>
              <a:t>09-10-2020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1F49B10-C97E-46F6-8F4F-3AC2CEAD1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E001E8A-7926-4860-B459-64A55186C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4397-A7F7-4308-89A3-1CB7D06570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81882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C0BE70-3D66-4E44-A132-F824CFD83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7B558A5-7361-4CF6-8598-6BE9CD04AB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E1A330D-8967-4A35-884A-F20144F77C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AD6F00C-98B3-489C-9EC2-A019743BD3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3F44903-7735-42B2-8A7C-CFF83FC0A2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52E0979-F213-4178-94D5-B780EF2E2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73732-3673-42E6-AAB0-EC5DEA709690}" type="datetimeFigureOut">
              <a:rPr lang="es-CL" smtClean="0"/>
              <a:t>09-10-2020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7378774-D88D-4AAB-B834-5ED8C542C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9AD9875-C93E-40EF-95B7-02E8EBEAC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4397-A7F7-4308-89A3-1CB7D06570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16847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23DD94-0C32-4E41-97C9-B39B19249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7917749-2123-4F47-A57B-643518F0A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73732-3673-42E6-AAB0-EC5DEA709690}" type="datetimeFigureOut">
              <a:rPr lang="es-CL" smtClean="0"/>
              <a:t>09-10-2020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58C7E2-9C1B-45C7-B6CC-89D317E29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38D1F68-4EB2-4B4E-8ED9-9B38AA647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4397-A7F7-4308-89A3-1CB7D06570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6532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694A76E-E4D3-46AF-BAF6-6030600E4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73732-3673-42E6-AAB0-EC5DEA709690}" type="datetimeFigureOut">
              <a:rPr lang="es-CL" smtClean="0"/>
              <a:t>09-10-2020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A753D6D-01C7-428E-B3DE-4A337AC08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9F19646-89D3-4501-B941-3A4A63E6B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4397-A7F7-4308-89A3-1CB7D06570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65524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608535-3E56-4E2E-AEA9-3D21E4FA9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7C17A62-7D01-4431-88CD-1DC980ED5B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F6B971E-9744-4135-AB36-636029BAFC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46A631A-72EE-4791-94E2-E4AF53025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73732-3673-42E6-AAB0-EC5DEA709690}" type="datetimeFigureOut">
              <a:rPr lang="es-CL" smtClean="0"/>
              <a:t>09-10-2020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7573DCC-77FC-449B-BC12-5912A8F60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81FF04A-463F-4E87-A0AD-2655AB425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4397-A7F7-4308-89A3-1CB7D06570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98191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FEAC20-1774-4E6B-B520-6BBB38C46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5453FB2-BE32-4792-AE21-09F8C97E5A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AAE99D4-1E90-42BB-BD0D-69FB8759F5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62B935E-1DDC-4FA2-B2D1-80BAC1746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73732-3673-42E6-AAB0-EC5DEA709690}" type="datetimeFigureOut">
              <a:rPr lang="es-CL" smtClean="0"/>
              <a:t>09-10-2020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34E65CB-ECB2-476E-8136-4BE23388A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AFBDE6B-9D4C-4208-848F-CC8A0D07C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4397-A7F7-4308-89A3-1CB7D06570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12579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63AAC10-94B4-47A6-8A84-46F7112FF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1BED5B4-BAAC-442A-A704-893A5638A7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CD56CB7-6708-4595-B3A2-272D41CA85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473732-3673-42E6-AAB0-EC5DEA709690}" type="datetimeFigureOut">
              <a:rPr lang="es-CL" smtClean="0"/>
              <a:t>09-10-2020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09B09B6-FB53-4FB8-B73D-C9528FFD93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52E427C-B8B8-4648-83A7-3111CD6ED3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94397-A7F7-4308-89A3-1CB7D06570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50420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230A23-5758-4C1F-8CAE-0621E835F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Police">
            <a:hlinkClick r:id="" action="ppaction://media"/>
            <a:extLst>
              <a:ext uri="{FF2B5EF4-FFF2-40B4-BE49-F238E27FC236}">
                <a16:creationId xmlns:a16="http://schemas.microsoft.com/office/drawing/2014/main" id="{FA96B84C-70C7-4D16-BB66-19DDA07D0B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3446" y="0"/>
            <a:ext cx="12192000" cy="6858000"/>
          </a:xfrm>
          <a:prstGeom prst="rect">
            <a:avLst/>
          </a:prstGeom>
        </p:spPr>
      </p:pic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368B41F2-13DE-4DF5-88E9-72BFE588A1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99315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CF9A88-0084-495B-AD5A-DFF701AEA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2883208A-13E7-4493-8966-A2596452B7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8" name="Marcador de contenido 4" descr="Imagen que contiene camino, hombre, montar a caballo, coche&#10;&#10;Descripción generada automáticamente">
            <a:extLst>
              <a:ext uri="{FF2B5EF4-FFF2-40B4-BE49-F238E27FC236}">
                <a16:creationId xmlns:a16="http://schemas.microsoft.com/office/drawing/2014/main" id="{26E3C3E2-6D6C-4A02-85D7-749FEC0DE2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11270" cy="7386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196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058373-3EFC-4CA5-931E-5E22CC4C6E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2C64833-9844-42BE-9954-E19D22F66C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Paralelogramo 3">
            <a:extLst>
              <a:ext uri="{FF2B5EF4-FFF2-40B4-BE49-F238E27FC236}">
                <a16:creationId xmlns:a16="http://schemas.microsoft.com/office/drawing/2014/main" id="{3D4A0C94-D5BA-48B2-A202-106BB7BC17D9}"/>
              </a:ext>
            </a:extLst>
          </p:cNvPr>
          <p:cNvSpPr/>
          <p:nvPr/>
        </p:nvSpPr>
        <p:spPr>
          <a:xfrm>
            <a:off x="-5213445" y="0"/>
            <a:ext cx="14889708" cy="6858000"/>
          </a:xfrm>
          <a:prstGeom prst="parallelogram">
            <a:avLst>
              <a:gd name="adj" fmla="val 6320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71335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CBC2BFEA-DC5A-4BEB-AE14-9055F408F241}"/>
              </a:ext>
            </a:extLst>
          </p:cNvPr>
          <p:cNvSpPr/>
          <p:nvPr/>
        </p:nvSpPr>
        <p:spPr>
          <a:xfrm rot="21212160">
            <a:off x="-808647" y="-1119960"/>
            <a:ext cx="14364409" cy="23625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6333751-1E00-4873-836C-3161BE28D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L" sz="6000" b="1" dirty="0" err="1">
                <a:solidFill>
                  <a:schemeClr val="bg1"/>
                </a:solidFill>
              </a:rPr>
              <a:t>Dataset</a:t>
            </a:r>
            <a:endParaRPr lang="es-CL" sz="6000" b="1" dirty="0">
              <a:solidFill>
                <a:schemeClr val="bg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E3DF3E-8AC0-4CB9-973F-FB9564C59E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3627"/>
            <a:ext cx="10515600" cy="1902068"/>
          </a:xfrm>
        </p:spPr>
        <p:txBody>
          <a:bodyPr>
            <a:normAutofit lnSpcReduction="10000"/>
          </a:bodyPr>
          <a:lstStyle/>
          <a:p>
            <a:r>
              <a:rPr lang="es-CL" dirty="0">
                <a:solidFill>
                  <a:schemeClr val="accent1">
                    <a:lumMod val="50000"/>
                  </a:schemeClr>
                </a:solidFill>
              </a:rPr>
              <a:t>Washington Post.</a:t>
            </a:r>
          </a:p>
          <a:p>
            <a:r>
              <a:rPr lang="es-CL" dirty="0">
                <a:solidFill>
                  <a:schemeClr val="accent1">
                    <a:lumMod val="50000"/>
                  </a:schemeClr>
                </a:solidFill>
              </a:rPr>
              <a:t>16 Columnas.</a:t>
            </a:r>
          </a:p>
          <a:p>
            <a:r>
              <a:rPr lang="es-CL" dirty="0">
                <a:solidFill>
                  <a:schemeClr val="accent1">
                    <a:lumMod val="50000"/>
                  </a:schemeClr>
                </a:solidFill>
              </a:rPr>
              <a:t>5000 datos ~.</a:t>
            </a:r>
          </a:p>
          <a:p>
            <a:r>
              <a:rPr lang="es-CL" dirty="0">
                <a:solidFill>
                  <a:schemeClr val="accent1">
                    <a:lumMod val="50000"/>
                  </a:schemeClr>
                </a:solidFill>
              </a:rPr>
              <a:t>Raza, disparo o </a:t>
            </a:r>
            <a:r>
              <a:rPr lang="es-CL" dirty="0" err="1">
                <a:solidFill>
                  <a:schemeClr val="accent1">
                    <a:lumMod val="50000"/>
                  </a:schemeClr>
                </a:solidFill>
              </a:rPr>
              <a:t>taser</a:t>
            </a:r>
            <a:r>
              <a:rPr lang="es-CL" dirty="0">
                <a:solidFill>
                  <a:schemeClr val="accent1">
                    <a:lumMod val="50000"/>
                  </a:schemeClr>
                </a:solidFill>
              </a:rPr>
              <a:t> y disparo, ciudad, género y edad. </a:t>
            </a:r>
          </a:p>
          <a:p>
            <a:endParaRPr lang="es-CL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5453EBB6-326C-4248-91A2-29C26DB4F160}"/>
              </a:ext>
            </a:extLst>
          </p:cNvPr>
          <p:cNvSpPr txBox="1">
            <a:spLocks/>
          </p:cNvSpPr>
          <p:nvPr/>
        </p:nvSpPr>
        <p:spPr>
          <a:xfrm>
            <a:off x="838200" y="4497663"/>
            <a:ext cx="10515600" cy="179273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L" dirty="0">
                <a:solidFill>
                  <a:schemeClr val="accent1">
                    <a:lumMod val="50000"/>
                  </a:schemeClr>
                </a:solidFill>
              </a:rPr>
              <a:t>14 Columnas.</a:t>
            </a:r>
          </a:p>
          <a:p>
            <a:r>
              <a:rPr lang="es-CL" dirty="0">
                <a:solidFill>
                  <a:schemeClr val="accent1">
                    <a:lumMod val="50000"/>
                  </a:schemeClr>
                </a:solidFill>
              </a:rPr>
              <a:t>4300 datos ~.</a:t>
            </a:r>
          </a:p>
          <a:p>
            <a:r>
              <a:rPr lang="es-CL" dirty="0">
                <a:solidFill>
                  <a:schemeClr val="accent1">
                    <a:lumMod val="50000"/>
                  </a:schemeClr>
                </a:solidFill>
              </a:rPr>
              <a:t>Se eliminó ID, nombres, geolocalización exacta.</a:t>
            </a:r>
          </a:p>
          <a:p>
            <a:r>
              <a:rPr lang="es-CL" dirty="0">
                <a:solidFill>
                  <a:schemeClr val="accent1">
                    <a:lumMod val="50000"/>
                  </a:schemeClr>
                </a:solidFill>
              </a:rPr>
              <a:t>Se eliminan filas con nulos.</a:t>
            </a:r>
          </a:p>
          <a:p>
            <a:endParaRPr lang="es-CL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1219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34176E-523D-4CE2-9C5A-8A319D077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882ECC0-58F9-4389-BA4E-EA5CE2BC92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0486253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45</Words>
  <Application>Microsoft Office PowerPoint</Application>
  <PresentationFormat>Panorámica</PresentationFormat>
  <Paragraphs>9</Paragraphs>
  <Slides>5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Dataset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Cristóbal Patricio Torres Gutiérrez (cristobal.torres.g)</dc:creator>
  <cp:lastModifiedBy>Cristóbal Patricio Torres Gutiérrez (cristobal.torres.g)</cp:lastModifiedBy>
  <cp:revision>3</cp:revision>
  <dcterms:created xsi:type="dcterms:W3CDTF">2020-10-09T19:15:04Z</dcterms:created>
  <dcterms:modified xsi:type="dcterms:W3CDTF">2020-10-09T19:39:09Z</dcterms:modified>
</cp:coreProperties>
</file>

<file path=docProps/thumbnail.jpeg>
</file>